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rSNSjrglgVd7gWR6NClT0uYFw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 varScale="1">
        <p:scale>
          <a:sx n="40" d="100"/>
          <a:sy n="40" d="100"/>
        </p:scale>
        <p:origin x="2832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71750" y="685800"/>
            <a:ext cx="1714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4713245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2"/>
          </p:nvPr>
        </p:nvSpPr>
        <p:spPr>
          <a:xfrm>
            <a:off x="4713245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3"/>
          </p:nvPr>
        </p:nvSpPr>
        <p:spPr>
          <a:xfrm>
            <a:off x="292564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4"/>
          </p:nvPr>
        </p:nvSpPr>
        <p:spPr>
          <a:xfrm>
            <a:off x="292564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5"/>
          </p:nvPr>
        </p:nvSpPr>
        <p:spPr>
          <a:xfrm>
            <a:off x="292564" y="16315592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6"/>
          </p:nvPr>
        </p:nvSpPr>
        <p:spPr>
          <a:xfrm>
            <a:off x="292564" y="2227385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600"/>
              <a:buNone/>
              <a:defRPr sz="16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7"/>
          </p:nvPr>
        </p:nvSpPr>
        <p:spPr>
          <a:xfrm>
            <a:off x="292564" y="2894867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8"/>
          </p:nvPr>
        </p:nvSpPr>
        <p:spPr>
          <a:xfrm>
            <a:off x="292564" y="3562349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sldNum" idx="12"/>
          </p:nvPr>
        </p:nvSpPr>
        <p:spPr>
          <a:xfrm>
            <a:off x="64579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ftr" idx="11"/>
          </p:nvPr>
        </p:nvSpPr>
        <p:spPr>
          <a:xfrm>
            <a:off x="3028950" y="16950271"/>
            <a:ext cx="30861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286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body" idx="1"/>
          </p:nvPr>
        </p:nvSpPr>
        <p:spPr>
          <a:xfrm>
            <a:off x="628650" y="4868333"/>
            <a:ext cx="7886700" cy="11603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973671"/>
            <a:ext cx="7886700" cy="3534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3">
            <a:alphaModFix/>
          </a:blip>
          <a:srcRect t="11097"/>
          <a:stretch/>
        </p:blipFill>
        <p:spPr>
          <a:xfrm>
            <a:off x="0" y="0"/>
            <a:ext cx="9144000" cy="18074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A white and blue background with text&#10;&#10;Description automatically generated">
            <a:extLst>
              <a:ext uri="{FF2B5EF4-FFF2-40B4-BE49-F238E27FC236}">
                <a16:creationId xmlns:a16="http://schemas.microsoft.com/office/drawing/2014/main" id="{FEBC9C28-FE07-B8D2-4598-2E5B6944AA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9153525" cy="212598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/>
          <p:nvPr/>
        </p:nvSpPr>
        <p:spPr>
          <a:xfrm>
            <a:off x="4648733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4648733" y="9144000"/>
            <a:ext cx="4267215" cy="8581292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228052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228052" y="9143999"/>
            <a:ext cx="4267215" cy="5955323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228052" y="15310339"/>
            <a:ext cx="4267215" cy="2414954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4AD1AC1A-A083-F6B0-84DE-768F47D67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8CDE2C04-D245-BE14-A4F6-3A2A83A21EFB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182697C7-4B17-678A-7042-87AF9FCEFC4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858F394A-4A27-163F-F02A-853C531331D7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C1AA9A0A-E124-D0B4-5AD7-478DDF462CF1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9A88DC72-B508-32E9-7952-9DA4885A487A}"/>
              </a:ext>
            </a:extLst>
          </p:cNvPr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34B91BF-6EB5-28E3-5C4D-39C7B0074D83}"/>
              </a:ext>
            </a:extLst>
          </p:cNvPr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7B566A1-B3E9-03C0-68DF-A28C2CDD57D1}"/>
              </a:ext>
            </a:extLst>
          </p:cNvPr>
          <p:cNvSpPr>
            <a:spLocks noGrp="1"/>
          </p:cNvSpPr>
          <p:nvPr>
            <p:ph type="body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Google Shape;38;p1"/>
          <p:cNvSpPr txBox="1"/>
          <p:nvPr/>
        </p:nvSpPr>
        <p:spPr>
          <a:xfrm>
            <a:off x="4713243" y="4453878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5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چکیده:</a:t>
            </a:r>
            <a:endParaRPr/>
          </a:p>
        </p:txBody>
      </p:sp>
      <p:sp>
        <p:nvSpPr>
          <p:cNvPr id="39" name="Google Shape;39;p1"/>
          <p:cNvSpPr txBox="1"/>
          <p:nvPr/>
        </p:nvSpPr>
        <p:spPr>
          <a:xfrm>
            <a:off x="4713243" y="9263802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55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ادبیات و روش تحقیق:</a:t>
            </a:r>
            <a:endParaRPr/>
          </a:p>
        </p:txBody>
      </p:sp>
      <p:sp>
        <p:nvSpPr>
          <p:cNvPr id="40" name="Google Shape;40;p1"/>
          <p:cNvSpPr txBox="1"/>
          <p:nvPr/>
        </p:nvSpPr>
        <p:spPr>
          <a:xfrm>
            <a:off x="292563" y="4486900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نتایج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و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یافته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های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پژوهش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</p:txBody>
      </p:sp>
      <p:sp>
        <p:nvSpPr>
          <p:cNvPr id="41" name="Google Shape;41;p1"/>
          <p:cNvSpPr txBox="1"/>
          <p:nvPr/>
        </p:nvSpPr>
        <p:spPr>
          <a:xfrm>
            <a:off x="292562" y="9296824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نتیجه گیری:</a:t>
            </a:r>
            <a:endParaRPr/>
          </a:p>
        </p:txBody>
      </p:sp>
      <p:sp>
        <p:nvSpPr>
          <p:cNvPr id="42" name="Google Shape;42;p1"/>
          <p:cNvSpPr txBox="1"/>
          <p:nvPr/>
        </p:nvSpPr>
        <p:spPr>
          <a:xfrm>
            <a:off x="292563" y="15427433"/>
            <a:ext cx="4138190" cy="112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 in English:</a:t>
            </a:r>
            <a:endParaRPr/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font: Times New Romans, Size: 14</a:t>
            </a:r>
            <a:endParaRPr sz="1600" b="1" i="0" u="none" strike="noStrike" cap="none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Abstract:</a:t>
            </a:r>
            <a:endParaRPr/>
          </a:p>
          <a:p>
            <a:pPr marL="0" marR="0" lvl="0" indent="0" algn="l" rtl="0">
              <a:lnSpc>
                <a:spcPct val="183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English, font: Times New Romans, Size: 9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3</cp:revision>
  <dcterms:created xsi:type="dcterms:W3CDTF">2024-05-04T17:21:19Z</dcterms:created>
  <dcterms:modified xsi:type="dcterms:W3CDTF">2026-06-02T10:31:10Z</dcterms:modified>
</cp:coreProperties>
</file>