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dirty="0"/>
              <a:t>تمپلیت سخنرانی </a:t>
            </a:r>
            <a:endParaRPr lang="en-US" sz="1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dirty="0"/>
              <a:t>قسمت یادداشت نویسی</a:t>
            </a:r>
            <a:endParaRPr dirty="0"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" name="Picture 3" descr="A blue square with white text&#10;&#10;Description automatically generated">
            <a:extLst>
              <a:ext uri="{FF2B5EF4-FFF2-40B4-BE49-F238E27FC236}">
                <a16:creationId xmlns:a16="http://schemas.microsoft.com/office/drawing/2014/main" id="{B1985663-53D5-BAC7-DD33-DD05C5FA35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5080" y="444460"/>
            <a:ext cx="3152042" cy="17748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3" name="Picture 2" descr="A blue square with white text and a white symbol&#10;&#10;Description automatically generated">
            <a:extLst>
              <a:ext uri="{FF2B5EF4-FFF2-40B4-BE49-F238E27FC236}">
                <a16:creationId xmlns:a16="http://schemas.microsoft.com/office/drawing/2014/main" id="{9B6C9877-0164-DE11-A2D2-E6E429AFFF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18708" y="896842"/>
            <a:ext cx="4354583" cy="2435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dirty="0"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4</cp:revision>
  <dcterms:created xsi:type="dcterms:W3CDTF">2020-04-17T10:35:40Z</dcterms:created>
  <dcterms:modified xsi:type="dcterms:W3CDTF">2026-06-02T10:32:36Z</dcterms:modified>
</cp:coreProperties>
</file>